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6" d="100"/>
          <a:sy n="66" d="100"/>
        </p:scale>
        <p:origin x="-1494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25CB28-483D-4ABF-8F45-78BAB5492EFB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8279B5-44F9-42B8-96E6-2BEE5CB325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25CB28-483D-4ABF-8F45-78BAB5492EFB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279B5-44F9-42B8-96E6-2BEE5CB325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25CB28-483D-4ABF-8F45-78BAB5492EFB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279B5-44F9-42B8-96E6-2BEE5CB325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25CB28-483D-4ABF-8F45-78BAB5492EFB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279B5-44F9-42B8-96E6-2BEE5CB325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25CB28-483D-4ABF-8F45-78BAB5492EFB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279B5-44F9-42B8-96E6-2BEE5CB325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25CB28-483D-4ABF-8F45-78BAB5492EFB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279B5-44F9-42B8-96E6-2BEE5CB325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25CB28-483D-4ABF-8F45-78BAB5492EFB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279B5-44F9-42B8-96E6-2BEE5CB325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25CB28-483D-4ABF-8F45-78BAB5492EFB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279B5-44F9-42B8-96E6-2BEE5CB325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25CB28-483D-4ABF-8F45-78BAB5492EFB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279B5-44F9-42B8-96E6-2BEE5CB325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025CB28-483D-4ABF-8F45-78BAB5492EFB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8279B5-44F9-42B8-96E6-2BEE5CB325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25CB28-483D-4ABF-8F45-78BAB5492EFB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8279B5-44F9-42B8-96E6-2BEE5CB325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025CB28-483D-4ABF-8F45-78BAB5492EFB}" type="datetimeFigureOut">
              <a:rPr lang="en-US" smtClean="0"/>
              <a:pPr/>
              <a:t>10/16/2018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98279B5-44F9-42B8-96E6-2BEE5CB325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Basic Steps in the Research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2362200"/>
            <a:ext cx="6400800" cy="1752600"/>
          </a:xfrm>
        </p:spPr>
        <p:txBody>
          <a:bodyPr/>
          <a:lstStyle/>
          <a:p>
            <a:r>
              <a:rPr lang="en-US" dirty="0" err="1" smtClean="0"/>
              <a:t>Dr</a:t>
            </a:r>
            <a:r>
              <a:rPr lang="en-US" dirty="0" smtClean="0"/>
              <a:t> Muhammad </a:t>
            </a:r>
            <a:r>
              <a:rPr lang="en-US" dirty="0" err="1" smtClean="0"/>
              <a:t>Ibrar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47800" y="3276600"/>
            <a:ext cx="63246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84300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Researcher has to prepare the report of what has </a:t>
            </a:r>
            <a:r>
              <a:rPr lang="en-US" dirty="0" smtClean="0"/>
              <a:t>been done </a:t>
            </a:r>
            <a:r>
              <a:rPr lang="en-US" dirty="0"/>
              <a:t>by him</a:t>
            </a:r>
            <a:r>
              <a:rPr lang="en-US" dirty="0" smtClean="0"/>
              <a:t>.</a:t>
            </a:r>
          </a:p>
          <a:p>
            <a:r>
              <a:rPr lang="en-US" dirty="0"/>
              <a:t>Findings are presented often by research ,objective </a:t>
            </a:r>
            <a:r>
              <a:rPr lang="en-US" dirty="0" smtClean="0"/>
              <a:t>should be </a:t>
            </a:r>
            <a:r>
              <a:rPr lang="en-US" dirty="0"/>
              <a:t>in clear and concise way</a:t>
            </a:r>
          </a:p>
          <a:p>
            <a:r>
              <a:rPr lang="en-US" dirty="0" smtClean="0"/>
              <a:t>The report will </a:t>
            </a:r>
            <a:r>
              <a:rPr lang="en-US" dirty="0"/>
              <a:t>communicates properly and result </a:t>
            </a:r>
            <a:r>
              <a:rPr lang="en-US" dirty="0" smtClean="0"/>
              <a:t>to clients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Research Report Writing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4996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838201"/>
            <a:ext cx="7512844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69072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RESEARCH </a:t>
            </a:r>
            <a:r>
              <a:rPr lang="en-US" b="1" i="1" dirty="0" smtClean="0"/>
              <a:t> </a:t>
            </a:r>
            <a:r>
              <a:rPr lang="en-US" dirty="0" smtClean="0"/>
              <a:t>“A SYSTEMATIZED EFFORT </a:t>
            </a:r>
            <a:r>
              <a:rPr lang="en-US" dirty="0"/>
              <a:t>TO </a:t>
            </a:r>
            <a:r>
              <a:rPr lang="en-US" dirty="0" smtClean="0"/>
              <a:t>GAIN NEW KNOWLEDGE” </a:t>
            </a:r>
          </a:p>
          <a:p>
            <a:pPr marL="0" indent="0">
              <a:buNone/>
            </a:pPr>
            <a:r>
              <a:rPr lang="en-US" b="1" dirty="0" smtClean="0"/>
              <a:t>PROCESS </a:t>
            </a:r>
          </a:p>
          <a:p>
            <a:pPr marL="0" indent="0">
              <a:buNone/>
            </a:pPr>
            <a:r>
              <a:rPr lang="en-US" dirty="0" smtClean="0"/>
              <a:t>PROCESS INCLUDES STEPS FOLLOWED </a:t>
            </a:r>
            <a:r>
              <a:rPr lang="en-US" dirty="0"/>
              <a:t>TO </a:t>
            </a:r>
            <a:r>
              <a:rPr lang="en-US" dirty="0" smtClean="0"/>
              <a:t>DO A PARTICULAR RESEARCH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MEANING OF </a:t>
            </a:r>
            <a:r>
              <a:rPr lang="en-US" b="1" dirty="0" smtClean="0"/>
              <a:t>RESEARCH AND </a:t>
            </a:r>
            <a:r>
              <a:rPr lang="en-US" b="1" dirty="0"/>
              <a:t>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909320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RESEARCH </a:t>
            </a:r>
            <a:r>
              <a:rPr lang="en-US" dirty="0"/>
              <a:t>PROCESS CONSIST </a:t>
            </a:r>
            <a:r>
              <a:rPr lang="en-US" dirty="0" smtClean="0"/>
              <a:t>OF SERIES </a:t>
            </a:r>
            <a:r>
              <a:rPr lang="en-US" dirty="0"/>
              <a:t>OF ACTION OR </a:t>
            </a:r>
            <a:r>
              <a:rPr lang="en-US" dirty="0" smtClean="0"/>
              <a:t>STEPS NECESSARY </a:t>
            </a:r>
            <a:r>
              <a:rPr lang="en-US" dirty="0"/>
              <a:t>TO EFFECTIVELY </a:t>
            </a:r>
            <a:r>
              <a:rPr lang="en-US" dirty="0" smtClean="0"/>
              <a:t>CARRY OUT </a:t>
            </a:r>
            <a:r>
              <a:rPr lang="en-US" dirty="0"/>
              <a:t>RESEARCH AND </a:t>
            </a:r>
            <a:r>
              <a:rPr lang="en-US" dirty="0" smtClean="0"/>
              <a:t>DESIRED SEQUENCING </a:t>
            </a:r>
            <a:r>
              <a:rPr lang="en-US" dirty="0"/>
              <a:t>OF THESE STEPS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/>
              <a:t>MEANING OF </a:t>
            </a:r>
            <a:r>
              <a:rPr lang="en-US" b="1" i="1" dirty="0" smtClean="0"/>
              <a:t>RESEARCH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58671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b="1" dirty="0"/>
              <a:t>“A problem well-defined is half solved</a:t>
            </a:r>
            <a:r>
              <a:rPr lang="en-US" b="1" dirty="0" smtClean="0"/>
              <a:t>”</a:t>
            </a:r>
          </a:p>
          <a:p>
            <a:r>
              <a:rPr lang="en-US" dirty="0" smtClean="0"/>
              <a:t>Firstly research problem should be find out which the researcher want to solve</a:t>
            </a:r>
          </a:p>
          <a:p>
            <a:r>
              <a:rPr lang="en-US" dirty="0" smtClean="0"/>
              <a:t>The </a:t>
            </a:r>
            <a:r>
              <a:rPr lang="en-US" dirty="0"/>
              <a:t>research process begins with the recognition of </a:t>
            </a:r>
            <a:r>
              <a:rPr lang="en-US" dirty="0" smtClean="0"/>
              <a:t>a problem or issue.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At the very outset the researcher must single out the </a:t>
            </a:r>
            <a:r>
              <a:rPr lang="en-US" dirty="0" smtClean="0"/>
              <a:t>problem he </a:t>
            </a:r>
            <a:r>
              <a:rPr lang="en-US" dirty="0"/>
              <a:t>wants to study, </a:t>
            </a:r>
            <a:r>
              <a:rPr lang="en-US" dirty="0" err="1"/>
              <a:t>i.e</a:t>
            </a:r>
            <a:r>
              <a:rPr lang="en-US" dirty="0"/>
              <a:t> to decide area of interest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• </a:t>
            </a:r>
            <a:r>
              <a:rPr lang="en-US" dirty="0"/>
              <a:t>There are two steps involved </a:t>
            </a:r>
            <a:r>
              <a:rPr lang="en-US" dirty="0" smtClean="0"/>
              <a:t>in 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 smtClean="0"/>
              <a:t>a. Understanding </a:t>
            </a:r>
            <a:r>
              <a:rPr lang="en-US" dirty="0"/>
              <a:t>the problem thoroughly</a:t>
            </a:r>
          </a:p>
          <a:p>
            <a:pPr marL="0" indent="0">
              <a:buNone/>
            </a:pPr>
            <a:r>
              <a:rPr lang="en-US" dirty="0" smtClean="0"/>
              <a:t>b. And </a:t>
            </a:r>
            <a:r>
              <a:rPr lang="en-US" dirty="0"/>
              <a:t>rephrasing the same into meaningful terms from </a:t>
            </a:r>
            <a:r>
              <a:rPr lang="en-US" dirty="0" smtClean="0"/>
              <a:t>an analytical </a:t>
            </a:r>
            <a:r>
              <a:rPr lang="en-US" dirty="0"/>
              <a:t>point of </a:t>
            </a:r>
            <a:r>
              <a:rPr lang="en-US" dirty="0" smtClean="0"/>
              <a:t>view</a:t>
            </a:r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best way of understanding the problem is to </a:t>
            </a:r>
            <a:r>
              <a:rPr lang="en-US" dirty="0" smtClean="0"/>
              <a:t>discuss it </a:t>
            </a:r>
            <a:r>
              <a:rPr lang="en-US" dirty="0"/>
              <a:t>with one’s own colleagues or with those having </a:t>
            </a:r>
            <a:r>
              <a:rPr lang="en-US" dirty="0" smtClean="0"/>
              <a:t>the same </a:t>
            </a:r>
            <a:r>
              <a:rPr lang="en-US" dirty="0"/>
              <a:t>expertise in the matter.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1. </a:t>
            </a:r>
            <a:r>
              <a:rPr lang="en-US" dirty="0"/>
              <a:t>S</a:t>
            </a:r>
            <a:r>
              <a:rPr lang="en-US" b="1" dirty="0" smtClean="0"/>
              <a:t>election &amp; Formulation of  the Research </a:t>
            </a:r>
            <a:r>
              <a:rPr lang="en-US" dirty="0"/>
              <a:t>P</a:t>
            </a:r>
            <a:r>
              <a:rPr lang="en-US" b="1" dirty="0" smtClean="0"/>
              <a:t>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229446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Literature </a:t>
            </a:r>
            <a:r>
              <a:rPr lang="en-US" dirty="0" smtClean="0"/>
              <a:t>review or Review of Literature </a:t>
            </a:r>
            <a:r>
              <a:rPr lang="en-US" dirty="0"/>
              <a:t>is integral part of entire </a:t>
            </a:r>
            <a:r>
              <a:rPr lang="en-US" dirty="0" smtClean="0"/>
              <a:t>research process </a:t>
            </a:r>
            <a:r>
              <a:rPr lang="en-US" dirty="0"/>
              <a:t>and makes </a:t>
            </a:r>
            <a:r>
              <a:rPr lang="en-US" dirty="0" smtClean="0"/>
              <a:t>valuable.</a:t>
            </a:r>
          </a:p>
          <a:p>
            <a:pPr marL="0" indent="0">
              <a:buNone/>
            </a:pPr>
            <a:r>
              <a:rPr lang="en-US" dirty="0"/>
              <a:t>Reviewing literature can be time-consuming, </a:t>
            </a:r>
            <a:r>
              <a:rPr lang="en-US" dirty="0" smtClean="0"/>
              <a:t>scary and </a:t>
            </a:r>
            <a:r>
              <a:rPr lang="en-US" dirty="0"/>
              <a:t>frustrating, but is also rewarding. Its functions are:</a:t>
            </a:r>
          </a:p>
          <a:p>
            <a:pPr marL="0" indent="0">
              <a:buNone/>
            </a:pPr>
            <a:r>
              <a:rPr lang="en-US" dirty="0" smtClean="0"/>
              <a:t>a</a:t>
            </a:r>
            <a:r>
              <a:rPr lang="en-US" dirty="0"/>
              <a:t>. Bring clarity and focus to your research problem;</a:t>
            </a:r>
          </a:p>
          <a:p>
            <a:pPr marL="0" indent="0">
              <a:buNone/>
            </a:pPr>
            <a:r>
              <a:rPr lang="en-US" dirty="0" smtClean="0"/>
              <a:t>b</a:t>
            </a:r>
            <a:r>
              <a:rPr lang="en-US" dirty="0"/>
              <a:t>. Improve your methodology;</a:t>
            </a:r>
          </a:p>
          <a:p>
            <a:pPr marL="0" indent="0">
              <a:buNone/>
            </a:pPr>
            <a:r>
              <a:rPr lang="en-US" dirty="0" smtClean="0"/>
              <a:t>c</a:t>
            </a:r>
            <a:r>
              <a:rPr lang="en-US" dirty="0"/>
              <a:t>. Broaden your </a:t>
            </a:r>
            <a:r>
              <a:rPr lang="en-US" dirty="0" smtClean="0"/>
              <a:t>knowledge.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Review of Literature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64475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b="1" i="1" dirty="0"/>
              <a:t>“If you do not know what you are looking for, you won’t find it</a:t>
            </a:r>
            <a:r>
              <a:rPr lang="en-US" b="1" i="1" dirty="0" smtClean="0"/>
              <a:t>”</a:t>
            </a:r>
          </a:p>
          <a:p>
            <a:r>
              <a:rPr lang="en-US" dirty="0"/>
              <a:t>Objectives are the goals you set out to attain in </a:t>
            </a:r>
            <a:r>
              <a:rPr lang="en-US" dirty="0" smtClean="0"/>
              <a:t>your study.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They inform a reader what you want to attain through </a:t>
            </a:r>
            <a:r>
              <a:rPr lang="en-US" dirty="0" smtClean="0"/>
              <a:t>the study.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It is extremely important to word them clearly </a:t>
            </a:r>
            <a:r>
              <a:rPr lang="en-US" dirty="0" smtClean="0"/>
              <a:t>and specifically.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Objectives should be listed under two headings:</a:t>
            </a:r>
          </a:p>
          <a:p>
            <a:pPr marL="0" indent="0">
              <a:buNone/>
            </a:pPr>
            <a:r>
              <a:rPr lang="en-US" dirty="0"/>
              <a:t>a) main objectives ( aims);</a:t>
            </a:r>
          </a:p>
          <a:p>
            <a:pPr marL="0" indent="0">
              <a:buNone/>
            </a:pPr>
            <a:r>
              <a:rPr lang="en-US" dirty="0"/>
              <a:t>b) sub-objectives.</a:t>
            </a:r>
          </a:p>
          <a:p>
            <a:pPr marL="0" indent="0">
              <a:buNone/>
            </a:pPr>
            <a:r>
              <a:rPr lang="en-US" dirty="0"/>
              <a:t>• The </a:t>
            </a:r>
            <a:r>
              <a:rPr lang="en-US" i="1" dirty="0"/>
              <a:t>main objective is an overall statement of the </a:t>
            </a:r>
            <a:r>
              <a:rPr lang="en-US" i="1" dirty="0" smtClean="0"/>
              <a:t>drive of </a:t>
            </a:r>
            <a:r>
              <a:rPr lang="en-US" i="1" dirty="0"/>
              <a:t>your study</a:t>
            </a:r>
            <a:r>
              <a:rPr lang="en-US" i="1" dirty="0" smtClean="0"/>
              <a:t>.</a:t>
            </a:r>
            <a:endParaRPr lang="en-US" dirty="0" smtClean="0"/>
          </a:p>
          <a:p>
            <a:r>
              <a:rPr lang="en-US" dirty="0"/>
              <a:t>The role of the </a:t>
            </a:r>
            <a:r>
              <a:rPr lang="en-US" dirty="0" smtClean="0"/>
              <a:t>objective </a:t>
            </a:r>
            <a:r>
              <a:rPr lang="en-US" dirty="0"/>
              <a:t>is to guide the researcher </a:t>
            </a:r>
            <a:r>
              <a:rPr lang="en-US" dirty="0" smtClean="0"/>
              <a:t>by defining </a:t>
            </a:r>
            <a:r>
              <a:rPr lang="en-US" dirty="0"/>
              <a:t>the area of research and to keep him on </a:t>
            </a:r>
            <a:r>
              <a:rPr lang="en-US" dirty="0" smtClean="0"/>
              <a:t>the right </a:t>
            </a:r>
            <a:r>
              <a:rPr lang="en-US" dirty="0"/>
              <a:t>track.</a:t>
            </a:r>
            <a:endParaRPr lang="en-US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3. </a:t>
            </a:r>
            <a:r>
              <a:rPr lang="en-US" b="1" dirty="0"/>
              <a:t>Establish Research 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038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Research Design step involves the development of a research plan </a:t>
            </a:r>
            <a:r>
              <a:rPr lang="en-US" b="1" dirty="0" smtClean="0"/>
              <a:t>for carrying </a:t>
            </a:r>
            <a:r>
              <a:rPr lang="en-US" b="1" dirty="0"/>
              <a:t>out the study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dirty="0"/>
              <a:t>The function of research design is to provide for </a:t>
            </a:r>
            <a:r>
              <a:rPr lang="en-US" dirty="0" smtClean="0"/>
              <a:t>the collection </a:t>
            </a:r>
            <a:r>
              <a:rPr lang="en-US" dirty="0"/>
              <a:t>of relevant evidence with </a:t>
            </a:r>
            <a:r>
              <a:rPr lang="en-US" dirty="0" smtClean="0"/>
              <a:t>minimal expenditure </a:t>
            </a:r>
            <a:r>
              <a:rPr lang="en-US" dirty="0"/>
              <a:t>of effort, time and money</a:t>
            </a:r>
            <a:r>
              <a:rPr lang="en-US" dirty="0" smtClean="0"/>
              <a:t>.</a:t>
            </a:r>
          </a:p>
          <a:p>
            <a:r>
              <a:rPr lang="en-US" b="1" dirty="0"/>
              <a:t>Research Design -</a:t>
            </a:r>
          </a:p>
          <a:p>
            <a:r>
              <a:rPr lang="en-US" dirty="0" smtClean="0"/>
              <a:t>Universe of the Study</a:t>
            </a:r>
            <a:endParaRPr lang="en-US" dirty="0"/>
          </a:p>
          <a:p>
            <a:r>
              <a:rPr lang="en-US" dirty="0" smtClean="0"/>
              <a:t>Sample Size</a:t>
            </a:r>
            <a:endParaRPr lang="en-US" dirty="0"/>
          </a:p>
          <a:p>
            <a:r>
              <a:rPr lang="en-US" dirty="0" smtClean="0"/>
              <a:t>Sample Technique</a:t>
            </a:r>
            <a:endParaRPr lang="en-US" dirty="0"/>
          </a:p>
          <a:p>
            <a:r>
              <a:rPr lang="en-US" smtClean="0"/>
              <a:t>Data </a:t>
            </a:r>
            <a:r>
              <a:rPr lang="en-US" smtClean="0"/>
              <a:t>Collection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4. </a:t>
            </a:r>
            <a:r>
              <a:rPr lang="en-US" dirty="0"/>
              <a:t>Preparing the </a:t>
            </a:r>
            <a:r>
              <a:rPr lang="en-US" dirty="0" smtClean="0"/>
              <a:t>Research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7488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40456726"/>
              </p:ext>
            </p:extLst>
          </p:nvPr>
        </p:nvGraphicFramePr>
        <p:xfrm>
          <a:off x="457200" y="1481138"/>
          <a:ext cx="8229600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57943">
                <a:tc>
                  <a:txBody>
                    <a:bodyPr/>
                    <a:lstStyle/>
                    <a:p>
                      <a:r>
                        <a:rPr lang="en-US" dirty="0" smtClean="0"/>
                        <a:t>Primary 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Secondary Data</a:t>
                      </a:r>
                      <a:endParaRPr lang="en-US" dirty="0"/>
                    </a:p>
                  </a:txBody>
                  <a:tcPr/>
                </a:tc>
              </a:tr>
              <a:tr h="3233057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Which is collected first time and by the researcher himself.</a:t>
                      </a:r>
                    </a:p>
                    <a:p>
                      <a:endParaRPr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EXAMPLE:-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Questionnaire/observation /personal and telephonic interview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Which is not collected by the researcher himself but by someone</a:t>
                      </a:r>
                    </a:p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Else.</a:t>
                      </a:r>
                    </a:p>
                    <a:p>
                      <a:r>
                        <a:rPr lang="en-US" sz="1800" b="1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EXAMPLE:-</a:t>
                      </a:r>
                    </a:p>
                    <a:p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Journals/</a:t>
                      </a:r>
                      <a:r>
                        <a:rPr lang="en-US" sz="18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Govt</a:t>
                      </a:r>
                      <a:r>
                        <a:rPr lang="en-US" sz="1800" b="0" i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/Official Documents </a:t>
                      </a:r>
                      <a:r>
                        <a:rPr lang="en-US" sz="1800" b="0" i="1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etc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</a:t>
            </a:r>
            <a:r>
              <a:rPr lang="en-US" dirty="0"/>
              <a:t> Data Collection</a:t>
            </a:r>
          </a:p>
        </p:txBody>
      </p:sp>
    </p:spTree>
    <p:extLst>
      <p:ext uri="{BB962C8B-B14F-4D97-AF65-F5344CB8AC3E}">
        <p14:creationId xmlns:p14="http://schemas.microsoft.com/office/powerpoint/2010/main" xmlns="" val="2675392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Analyses of data can of two types:</a:t>
            </a:r>
          </a:p>
          <a:p>
            <a:r>
              <a:rPr lang="en-US" dirty="0" smtClean="0"/>
              <a:t>Quantitative </a:t>
            </a:r>
            <a:r>
              <a:rPr lang="en-US" dirty="0"/>
              <a:t>analysis</a:t>
            </a:r>
          </a:p>
          <a:p>
            <a:r>
              <a:rPr lang="en-US" dirty="0" smtClean="0"/>
              <a:t>Qualitative </a:t>
            </a:r>
            <a:r>
              <a:rPr lang="en-US" dirty="0"/>
              <a:t>analysis</a:t>
            </a:r>
          </a:p>
          <a:p>
            <a:pPr algn="just"/>
            <a:r>
              <a:rPr lang="en-US" dirty="0"/>
              <a:t>Thus analysis of data require a number of </a:t>
            </a:r>
            <a:r>
              <a:rPr lang="en-US" dirty="0" smtClean="0"/>
              <a:t>closely related </a:t>
            </a:r>
            <a:r>
              <a:rPr lang="en-US" dirty="0"/>
              <a:t>operations such as establishment of categories, </a:t>
            </a:r>
            <a:r>
              <a:rPr lang="en-US" dirty="0" smtClean="0"/>
              <a:t>the application </a:t>
            </a:r>
            <a:r>
              <a:rPr lang="en-US" dirty="0"/>
              <a:t>of these categories into raw data </a:t>
            </a:r>
            <a:r>
              <a:rPr lang="en-US" dirty="0" smtClean="0"/>
              <a:t>through tabulation</a:t>
            </a:r>
            <a:r>
              <a:rPr lang="en-US" dirty="0"/>
              <a:t>, chart and then draw inferences. Analysis work </a:t>
            </a:r>
            <a:r>
              <a:rPr lang="en-US" dirty="0" smtClean="0"/>
              <a:t>is based </a:t>
            </a:r>
            <a:r>
              <a:rPr lang="en-US" dirty="0"/>
              <a:t>on the computation of various </a:t>
            </a:r>
            <a:r>
              <a:rPr lang="en-US" dirty="0" smtClean="0"/>
              <a:t>percentage etc.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6.</a:t>
            </a:r>
            <a:r>
              <a:rPr lang="en-US" b="1" dirty="0"/>
              <a:t> </a:t>
            </a:r>
            <a:r>
              <a:rPr lang="en-US" b="1" dirty="0" smtClean="0"/>
              <a:t>Analysis &amp; </a:t>
            </a:r>
            <a:r>
              <a:rPr lang="en-US" b="1" dirty="0"/>
              <a:t>Interpretation</a:t>
            </a:r>
            <a:r>
              <a:rPr lang="en-US" b="1" dirty="0" smtClean="0"/>
              <a:t> </a:t>
            </a:r>
            <a:r>
              <a:rPr lang="en-US" b="1" dirty="0"/>
              <a:t>Of Data</a:t>
            </a:r>
          </a:p>
        </p:txBody>
      </p:sp>
    </p:spTree>
    <p:extLst>
      <p:ext uri="{BB962C8B-B14F-4D97-AF65-F5344CB8AC3E}">
        <p14:creationId xmlns:p14="http://schemas.microsoft.com/office/powerpoint/2010/main" xmlns="" val="56405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1499</TotalTime>
  <Words>576</Words>
  <Application>Microsoft Office PowerPoint</Application>
  <PresentationFormat>On-screen Show (4:3)</PresentationFormat>
  <Paragraphs>65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Basic Steps in the Research Process</vt:lpstr>
      <vt:lpstr>MEANING OF RESEARCH AND PROCESS</vt:lpstr>
      <vt:lpstr>MEANING OF RESEARCH PROCESS</vt:lpstr>
      <vt:lpstr>1. Selection &amp; Formulation of  the Research Problem</vt:lpstr>
      <vt:lpstr>2. Review of Literature</vt:lpstr>
      <vt:lpstr>3. Establish Research Objectives</vt:lpstr>
      <vt:lpstr>4. Preparing the Research Design</vt:lpstr>
      <vt:lpstr>5. Data Collection</vt:lpstr>
      <vt:lpstr>6. Analysis &amp; Interpretation Of Data</vt:lpstr>
      <vt:lpstr>7. Research Report Writing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Steps in the Research Process</dc:title>
  <dc:creator>ibrar</dc:creator>
  <cp:lastModifiedBy>dell</cp:lastModifiedBy>
  <cp:revision>24</cp:revision>
  <dcterms:created xsi:type="dcterms:W3CDTF">2017-11-02T03:42:00Z</dcterms:created>
  <dcterms:modified xsi:type="dcterms:W3CDTF">2018-10-17T03:01:20Z</dcterms:modified>
</cp:coreProperties>
</file>